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6" r:id="rId30"/>
    <p:sldId id="311" r:id="rId31"/>
    <p:sldId id="276" r:id="rId32"/>
    <p:sldId id="277" r:id="rId33"/>
    <p:sldId id="278" r:id="rId34"/>
    <p:sldId id="313" r:id="rId35"/>
    <p:sldId id="312" r:id="rId36"/>
    <p:sldId id="317" r:id="rId37"/>
    <p:sldId id="257" r:id="rId38"/>
    <p:sldId id="314" r:id="rId39"/>
    <p:sldId id="315" r:id="rId40"/>
    <p:sldId id="256" r:id="rId41"/>
    <p:sldId id="281" r:id="rId42"/>
    <p:sldId id="260" r:id="rId43"/>
    <p:sldId id="261" r:id="rId44"/>
    <p:sldId id="262" r:id="rId45"/>
    <p:sldId id="263" r:id="rId46"/>
    <p:sldId id="258" r:id="rId47"/>
    <p:sldId id="264" r:id="rId48"/>
    <p:sldId id="265" r:id="rId49"/>
    <p:sldId id="266" r:id="rId50"/>
    <p:sldId id="267" r:id="rId51"/>
    <p:sldId id="282" r:id="rId52"/>
    <p:sldId id="268" r:id="rId53"/>
    <p:sldId id="271" r:id="rId54"/>
    <p:sldId id="269" r:id="rId55"/>
    <p:sldId id="270" r:id="rId56"/>
    <p:sldId id="272" r:id="rId57"/>
    <p:sldId id="273" r:id="rId58"/>
    <p:sldId id="274" r:id="rId59"/>
    <p:sldId id="275" r:id="rId60"/>
    <p:sldId id="279" r:id="rId61"/>
    <p:sldId id="280" r:id="rId62"/>
    <p:sldId id="283" r:id="rId6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>
        <p:scale>
          <a:sx n="50" d="100"/>
          <a:sy n="50" d="100"/>
        </p:scale>
        <p:origin x="1728" y="-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C24554-2ECB-D22D-E692-35576DC9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194561" y="3036381"/>
            <a:ext cx="3522303" cy="1595246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67D1759D-62C7-62E3-9B25-089F1928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>
          <a:xfrm>
            <a:off x="1868482" y="2705100"/>
            <a:ext cx="4844738" cy="235896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EAC569A-444D-2250-905A-EE2F3F93D469}"/>
              </a:ext>
            </a:extLst>
          </p:cNvPr>
          <p:cNvSpPr/>
          <p:nvPr/>
        </p:nvSpPr>
        <p:spPr>
          <a:xfrm>
            <a:off x="1327742" y="3591688"/>
            <a:ext cx="457200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FE2851DE-6B79-2C87-4E7A-D7079085FB39}"/>
              </a:ext>
            </a:extLst>
          </p:cNvPr>
          <p:cNvSpPr txBox="1"/>
          <p:nvPr/>
        </p:nvSpPr>
        <p:spPr>
          <a:xfrm>
            <a:off x="-1598199" y="2882492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Large segregating population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8204DFBC-AFFE-EA19-BCDD-561209889D89}"/>
              </a:ext>
            </a:extLst>
          </p:cNvPr>
          <p:cNvSpPr txBox="1"/>
          <p:nvPr/>
        </p:nvSpPr>
        <p:spPr>
          <a:xfrm>
            <a:off x="3126062" y="2397323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Genotype &amp; phenotype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-674957" y="6006617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5025" y="7559192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-2833974" y="7845627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1090326" y="7845627"/>
            <a:ext cx="197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120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-3189557" y="7168668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703433" y="7200188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-3681110" y="5431782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211881" y="5431782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305031" y="4845518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305031" y="5062492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709800" y="4717868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FF41FC4-6565-20E6-D5B0-C565E636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8" y="7599033"/>
            <a:ext cx="761051" cy="11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47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18669</TotalTime>
  <Words>2158</Words>
  <Application>Microsoft Office PowerPoint</Application>
  <PresentationFormat>A4 210 x 297 mm</PresentationFormat>
  <Paragraphs>970</Paragraphs>
  <Slides>62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72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154</cp:revision>
  <dcterms:created xsi:type="dcterms:W3CDTF">2022-07-07T06:40:34Z</dcterms:created>
  <dcterms:modified xsi:type="dcterms:W3CDTF">2024-04-25T10:54:57Z</dcterms:modified>
</cp:coreProperties>
</file>